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64" r:id="rId10"/>
    <p:sldId id="268" r:id="rId11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6FC1A-D598-4010-BF7E-E5AA6494AD1C}" v="12" dt="2023-10-25T16:34:11.75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4" d="100"/>
          <a:sy n="134" d="100"/>
        </p:scale>
        <p:origin x="898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kanth" userId="8518dc8854b1c469" providerId="LiveId" clId="{3D4860C3-8AB9-4B0B-85C7-542FE8AAAF4F}"/>
    <pc:docChg chg="custSel delSld modSld">
      <pc:chgData name="Kishan kanth" userId="8518dc8854b1c469" providerId="LiveId" clId="{3D4860C3-8AB9-4B0B-85C7-542FE8AAAF4F}" dt="2023-10-10T15:51:01.098" v="437" actId="1076"/>
      <pc:docMkLst>
        <pc:docMk/>
      </pc:docMkLst>
      <pc:sldChg chg="modSp mod">
        <pc:chgData name="Kishan kanth" userId="8518dc8854b1c469" providerId="LiveId" clId="{3D4860C3-8AB9-4B0B-85C7-542FE8AAAF4F}" dt="2023-10-10T15:18:18.727" v="56" actId="113"/>
        <pc:sldMkLst>
          <pc:docMk/>
          <pc:sldMk cId="0" sldId="256"/>
        </pc:sldMkLst>
        <pc:spChg chg="mod">
          <ac:chgData name="Kishan kanth" userId="8518dc8854b1c469" providerId="LiveId" clId="{3D4860C3-8AB9-4B0B-85C7-542FE8AAAF4F}" dt="2023-10-10T15:10:57.348" v="2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18:18.727" v="56" actId="113"/>
          <ac:spMkLst>
            <pc:docMk/>
            <pc:sldMk cId="0" sldId="256"/>
            <ac:spMk id="6" creationId="{2DBAF9C1-2643-DBF0-8950-39A7D8CF8316}"/>
          </ac:spMkLst>
        </pc:spChg>
      </pc:sldChg>
      <pc:sldChg chg="delSp modSp mod">
        <pc:chgData name="Kishan kanth" userId="8518dc8854b1c469" providerId="LiveId" clId="{3D4860C3-8AB9-4B0B-85C7-542FE8AAAF4F}" dt="2023-10-10T15:46:35.870" v="433" actId="255"/>
        <pc:sldMkLst>
          <pc:docMk/>
          <pc:sldMk cId="0" sldId="257"/>
        </pc:sldMkLst>
        <pc:spChg chg="mod">
          <ac:chgData name="Kishan kanth" userId="8518dc8854b1c469" providerId="LiveId" clId="{3D4860C3-8AB9-4B0B-85C7-542FE8AAAF4F}" dt="2023-10-10T15:46:35.870" v="433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22:34.930" v="161" actId="20577"/>
          <ac:spMkLst>
            <pc:docMk/>
            <pc:sldMk cId="0" sldId="257"/>
            <ac:spMk id="5" creationId="{1A6136CC-5DE8-E857-EAC5-E4C927F953CE}"/>
          </ac:spMkLst>
        </pc:spChg>
        <pc:picChg chg="del">
          <ac:chgData name="Kishan kanth" userId="8518dc8854b1c469" providerId="LiveId" clId="{3D4860C3-8AB9-4B0B-85C7-542FE8AAAF4F}" dt="2023-10-10T15:18:29.690" v="57" actId="478"/>
          <ac:picMkLst>
            <pc:docMk/>
            <pc:sldMk cId="0" sldId="257"/>
            <ac:picMk id="2" creationId="{00000000-0000-0000-0000-000000000000}"/>
          </ac:picMkLst>
        </pc:picChg>
      </pc:sldChg>
      <pc:sldChg chg="del">
        <pc:chgData name="Kishan kanth" userId="8518dc8854b1c469" providerId="LiveId" clId="{3D4860C3-8AB9-4B0B-85C7-542FE8AAAF4F}" dt="2023-10-10T15:41:26.894" v="401" actId="2696"/>
        <pc:sldMkLst>
          <pc:docMk/>
          <pc:sldMk cId="0" sldId="258"/>
        </pc:sldMkLst>
      </pc:sldChg>
      <pc:sldChg chg="addSp delSp modSp mod">
        <pc:chgData name="Kishan kanth" userId="8518dc8854b1c469" providerId="LiveId" clId="{3D4860C3-8AB9-4B0B-85C7-542FE8AAAF4F}" dt="2023-10-10T15:27:44.612" v="230" actId="1076"/>
        <pc:sldMkLst>
          <pc:docMk/>
          <pc:sldMk cId="0" sldId="259"/>
        </pc:sldMkLst>
        <pc:spChg chg="mod">
          <ac:chgData name="Kishan kanth" userId="8518dc8854b1c469" providerId="LiveId" clId="{3D4860C3-8AB9-4B0B-85C7-542FE8AAAF4F}" dt="2023-10-10T15:24:51.761" v="213" actId="20577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Kishan kanth" userId="8518dc8854b1c469" providerId="LiveId" clId="{3D4860C3-8AB9-4B0B-85C7-542FE8AAAF4F}" dt="2023-10-10T15:27:44.612" v="230" actId="1076"/>
          <ac:spMkLst>
            <pc:docMk/>
            <pc:sldMk cId="0" sldId="259"/>
            <ac:spMk id="5" creationId="{3ADC178D-27FB-500B-81EB-26D924591B62}"/>
          </ac:spMkLst>
        </pc:spChg>
        <pc:spChg chg="mod">
          <ac:chgData name="Kishan kanth" userId="8518dc8854b1c469" providerId="LiveId" clId="{3D4860C3-8AB9-4B0B-85C7-542FE8AAAF4F}" dt="2023-10-10T15:23:20.401" v="164" actId="20577"/>
          <ac:spMkLst>
            <pc:docMk/>
            <pc:sldMk cId="0" sldId="259"/>
            <ac:spMk id="6" creationId="{9BBF8697-429E-8B88-863A-86F4B08E7B3E}"/>
          </ac:spMkLst>
        </pc:spChg>
        <pc:spChg chg="del mod">
          <ac:chgData name="Kishan kanth" userId="8518dc8854b1c469" providerId="LiveId" clId="{3D4860C3-8AB9-4B0B-85C7-542FE8AAAF4F}" dt="2023-10-10T15:25:16.453" v="215"/>
          <ac:spMkLst>
            <pc:docMk/>
            <pc:sldMk cId="0" sldId="259"/>
            <ac:spMk id="7" creationId="{D9056480-DA84-76A0-BD77-2617F63EB27F}"/>
          </ac:spMkLst>
        </pc:spChg>
        <pc:picChg chg="add mod">
          <ac:chgData name="Kishan kanth" userId="8518dc8854b1c469" providerId="LiveId" clId="{3D4860C3-8AB9-4B0B-85C7-542FE8AAAF4F}" dt="2023-10-10T15:26:11.131" v="221" actId="1076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3D4860C3-8AB9-4B0B-85C7-542FE8AAAF4F}" dt="2023-10-10T15:29:12.321" v="263" actId="1076"/>
        <pc:sldMkLst>
          <pc:docMk/>
          <pc:sldMk cId="0" sldId="260"/>
        </pc:sldMkLst>
        <pc:spChg chg="mod">
          <ac:chgData name="Kishan kanth" userId="8518dc8854b1c469" providerId="LiveId" clId="{3D4860C3-8AB9-4B0B-85C7-542FE8AAAF4F}" dt="2023-10-10T15:29:12.321" v="263" actId="1076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28:33.521" v="239"/>
          <ac:spMkLst>
            <pc:docMk/>
            <pc:sldMk cId="0" sldId="260"/>
            <ac:spMk id="5" creationId="{B7262205-21F3-EA93-ECA8-AD48E10FCFF7}"/>
          </ac:spMkLst>
        </pc:spChg>
        <pc:picChg chg="add mod">
          <ac:chgData name="Kishan kanth" userId="8518dc8854b1c469" providerId="LiveId" clId="{3D4860C3-8AB9-4B0B-85C7-542FE8AAAF4F}" dt="2023-10-10T15:28:25.608" v="237" actId="1076"/>
          <ac:picMkLst>
            <pc:docMk/>
            <pc:sldMk cId="0" sldId="260"/>
            <ac:picMk id="2" creationId="{025E398B-606C-8ABD-0997-A8D8671F0673}"/>
          </ac:picMkLst>
        </pc:picChg>
      </pc:sldChg>
      <pc:sldChg chg="modSp del mod">
        <pc:chgData name="Kishan kanth" userId="8518dc8854b1c469" providerId="LiveId" clId="{3D4860C3-8AB9-4B0B-85C7-542FE8AAAF4F}" dt="2023-10-10T15:30:16.843" v="287" actId="2696"/>
        <pc:sldMkLst>
          <pc:docMk/>
          <pc:sldMk cId="0" sldId="261"/>
        </pc:sldMkLst>
        <pc:spChg chg="mod">
          <ac:chgData name="Kishan kanth" userId="8518dc8854b1c469" providerId="LiveId" clId="{3D4860C3-8AB9-4B0B-85C7-542FE8AAAF4F}" dt="2023-10-10T15:29:54.951" v="28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0:04.458" v="286" actId="6549"/>
          <ac:spMkLst>
            <pc:docMk/>
            <pc:sldMk cId="0" sldId="261"/>
            <ac:spMk id="6" creationId="{1D37BA5D-821E-5418-982C-E6F17DAFF26E}"/>
          </ac:spMkLst>
        </pc:spChg>
      </pc:sldChg>
      <pc:sldChg chg="addSp delSp modSp mod">
        <pc:chgData name="Kishan kanth" userId="8518dc8854b1c469" providerId="LiveId" clId="{3D4860C3-8AB9-4B0B-85C7-542FE8AAAF4F}" dt="2023-10-10T15:33:32.496" v="342" actId="207"/>
        <pc:sldMkLst>
          <pc:docMk/>
          <pc:sldMk cId="0" sldId="262"/>
        </pc:sldMkLst>
        <pc:spChg chg="mod">
          <ac:chgData name="Kishan kanth" userId="8518dc8854b1c469" providerId="LiveId" clId="{3D4860C3-8AB9-4B0B-85C7-542FE8AAAF4F}" dt="2023-10-10T15:33:32.496" v="342" actId="207"/>
          <ac:spMkLst>
            <pc:docMk/>
            <pc:sldMk cId="0" sldId="262"/>
            <ac:spMk id="12" creationId="{7538CFBE-C6DE-5E78-E2C8-79BC5226A3E8}"/>
          </ac:spMkLst>
        </pc:spChg>
        <pc:spChg chg="del mod">
          <ac:chgData name="Kishan kanth" userId="8518dc8854b1c469" providerId="LiveId" clId="{3D4860C3-8AB9-4B0B-85C7-542FE8AAAF4F}" dt="2023-10-10T15:32:41.621" v="338"/>
          <ac:spMkLst>
            <pc:docMk/>
            <pc:sldMk cId="0" sldId="262"/>
            <ac:spMk id="13" creationId="{1320269A-F72A-74B2-775E-33DBD6A11D09}"/>
          </ac:spMkLst>
        </pc:spChg>
        <pc:picChg chg="add mod">
          <ac:chgData name="Kishan kanth" userId="8518dc8854b1c469" providerId="LiveId" clId="{3D4860C3-8AB9-4B0B-85C7-542FE8AAAF4F}" dt="2023-10-10T15:32:39.401" v="336" actId="1076"/>
          <ac:picMkLst>
            <pc:docMk/>
            <pc:sldMk cId="0" sldId="262"/>
            <ac:picMk id="3" creationId="{8D5F269C-53C1-41B6-96FF-187CC335829F}"/>
          </ac:picMkLst>
        </pc:picChg>
      </pc:sldChg>
      <pc:sldChg chg="modSp mod">
        <pc:chgData name="Kishan kanth" userId="8518dc8854b1c469" providerId="LiveId" clId="{3D4860C3-8AB9-4B0B-85C7-542FE8AAAF4F}" dt="2023-10-10T15:38:40.946" v="390" actId="20577"/>
        <pc:sldMkLst>
          <pc:docMk/>
          <pc:sldMk cId="0" sldId="263"/>
        </pc:sldMkLst>
        <pc:spChg chg="mod">
          <ac:chgData name="Kishan kanth" userId="8518dc8854b1c469" providerId="LiveId" clId="{3D4860C3-8AB9-4B0B-85C7-542FE8AAAF4F}" dt="2023-10-10T15:35:23.605" v="382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8:40.946" v="390" actId="20577"/>
          <ac:spMkLst>
            <pc:docMk/>
            <pc:sldMk cId="0" sldId="263"/>
            <ac:spMk id="8" creationId="{CF1D0AA9-184F-9D68-9F1F-5A27C93816BD}"/>
          </ac:spMkLst>
        </pc:spChg>
      </pc:sldChg>
      <pc:sldChg chg="modSp mod">
        <pc:chgData name="Kishan kanth" userId="8518dc8854b1c469" providerId="LiveId" clId="{3D4860C3-8AB9-4B0B-85C7-542FE8AAAF4F}" dt="2023-10-10T15:40:29.925" v="400" actId="20577"/>
        <pc:sldMkLst>
          <pc:docMk/>
          <pc:sldMk cId="0" sldId="264"/>
        </pc:sldMkLst>
        <pc:spChg chg="mod">
          <ac:chgData name="Kishan kanth" userId="8518dc8854b1c469" providerId="LiveId" clId="{3D4860C3-8AB9-4B0B-85C7-542FE8AAAF4F}" dt="2023-10-10T15:39:36.270" v="393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40:29.925" v="400" actId="20577"/>
          <ac:spMkLst>
            <pc:docMk/>
            <pc:sldMk cId="0" sldId="264"/>
            <ac:spMk id="6" creationId="{00000000-0000-0000-0000-000000000000}"/>
          </ac:spMkLst>
        </pc:spChg>
      </pc:sldChg>
      <pc:sldChg chg="delSp modSp mod">
        <pc:chgData name="Kishan kanth" userId="8518dc8854b1c469" providerId="LiveId" clId="{3D4860C3-8AB9-4B0B-85C7-542FE8AAAF4F}" dt="2023-10-10T15:51:01.098" v="437" actId="1076"/>
        <pc:sldMkLst>
          <pc:docMk/>
          <pc:sldMk cId="0" sldId="265"/>
        </pc:sldMkLst>
        <pc:spChg chg="mod">
          <ac:chgData name="Kishan kanth" userId="8518dc8854b1c469" providerId="LiveId" clId="{3D4860C3-8AB9-4B0B-85C7-542FE8AAAF4F}" dt="2023-10-10T15:43:34.222" v="432" actId="1076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42:42.229" v="404"/>
          <ac:spMkLst>
            <pc:docMk/>
            <pc:sldMk cId="0" sldId="265"/>
            <ac:spMk id="3" creationId="{00000000-0000-0000-0000-000000000000}"/>
          </ac:spMkLst>
        </pc:spChg>
        <pc:inkChg chg="mod">
          <ac:chgData name="Kishan kanth" userId="8518dc8854b1c469" providerId="LiveId" clId="{3D4860C3-8AB9-4B0B-85C7-542FE8AAAF4F}" dt="2023-10-10T15:42:46.410" v="405" actId="1076"/>
          <ac:inkMkLst>
            <pc:docMk/>
            <pc:sldMk cId="0" sldId="265"/>
            <ac:inkMk id="7" creationId="{93938156-7875-1F2F-BF87-22342A715527}"/>
          </ac:inkMkLst>
        </pc:inkChg>
        <pc:inkChg chg="mod">
          <ac:chgData name="Kishan kanth" userId="8518dc8854b1c469" providerId="LiveId" clId="{3D4860C3-8AB9-4B0B-85C7-542FE8AAAF4F}" dt="2023-10-10T15:50:57.761" v="436" actId="1076"/>
          <ac:inkMkLst>
            <pc:docMk/>
            <pc:sldMk cId="0" sldId="265"/>
            <ac:inkMk id="9" creationId="{3DC7EFF0-61A6-7FED-8B7A-E8CAC43C0E02}"/>
          </ac:inkMkLst>
        </pc:inkChg>
        <pc:inkChg chg="mod">
          <ac:chgData name="Kishan kanth" userId="8518dc8854b1c469" providerId="LiveId" clId="{3D4860C3-8AB9-4B0B-85C7-542FE8AAAF4F}" dt="2023-10-10T15:51:01.098" v="437" actId="1076"/>
          <ac:inkMkLst>
            <pc:docMk/>
            <pc:sldMk cId="0" sldId="265"/>
            <ac:inkMk id="10" creationId="{2C0C9DB8-1AE5-9F56-644E-F1A12A005520}"/>
          </ac:inkMkLst>
        </pc:inkChg>
      </pc:sldChg>
    </pc:docChg>
  </pc:docChgLst>
  <pc:docChgLst>
    <pc:chgData name="Kishan kanth" userId="8518dc8854b1c469" providerId="LiveId" clId="{D3D6FC1A-D598-4010-BF7E-E5AA6494AD1C}"/>
    <pc:docChg chg="undo custSel modSld">
      <pc:chgData name="Kishan kanth" userId="8518dc8854b1c469" providerId="LiveId" clId="{D3D6FC1A-D598-4010-BF7E-E5AA6494AD1C}" dt="2023-10-25T15:59:44.472" v="321" actId="14100"/>
      <pc:docMkLst>
        <pc:docMk/>
      </pc:docMkLst>
      <pc:sldChg chg="modSp mod">
        <pc:chgData name="Kishan kanth" userId="8518dc8854b1c469" providerId="LiveId" clId="{D3D6FC1A-D598-4010-BF7E-E5AA6494AD1C}" dt="2023-10-25T15:20:55.448" v="13" actId="12"/>
        <pc:sldMkLst>
          <pc:docMk/>
          <pc:sldMk cId="0" sldId="256"/>
        </pc:sldMkLst>
        <pc:spChg chg="mod">
          <ac:chgData name="Kishan kanth" userId="8518dc8854b1c469" providerId="LiveId" clId="{D3D6FC1A-D598-4010-BF7E-E5AA6494AD1C}" dt="2023-10-25T15:20:55.448" v="13" actId="12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D3D6FC1A-D598-4010-BF7E-E5AA6494AD1C}" dt="2023-10-25T15:22:25.237" v="26" actId="12"/>
        <pc:sldMkLst>
          <pc:docMk/>
          <pc:sldMk cId="0" sldId="257"/>
        </pc:sldMkLst>
        <pc:spChg chg="mod">
          <ac:chgData name="Kishan kanth" userId="8518dc8854b1c469" providerId="LiveId" clId="{D3D6FC1A-D598-4010-BF7E-E5AA6494AD1C}" dt="2023-10-25T15:22:25.237" v="26" actId="12"/>
          <ac:spMkLst>
            <pc:docMk/>
            <pc:sldMk cId="0" sldId="257"/>
            <ac:spMk id="5" creationId="{1A6136CC-5DE8-E857-EAC5-E4C927F953CE}"/>
          </ac:spMkLst>
        </pc:spChg>
      </pc:sldChg>
      <pc:sldChg chg="modSp mod">
        <pc:chgData name="Kishan kanth" userId="8518dc8854b1c469" providerId="LiveId" clId="{D3D6FC1A-D598-4010-BF7E-E5AA6494AD1C}" dt="2023-10-25T15:25:10.307" v="41" actId="255"/>
        <pc:sldMkLst>
          <pc:docMk/>
          <pc:sldMk cId="0" sldId="259"/>
        </pc:sldMkLst>
        <pc:spChg chg="mod">
          <ac:chgData name="Kishan kanth" userId="8518dc8854b1c469" providerId="LiveId" clId="{D3D6FC1A-D598-4010-BF7E-E5AA6494AD1C}" dt="2023-10-25T15:25:10.307" v="41" actId="255"/>
          <ac:spMkLst>
            <pc:docMk/>
            <pc:sldMk cId="0" sldId="259"/>
            <ac:spMk id="5" creationId="{3ADC178D-27FB-500B-81EB-26D924591B62}"/>
          </ac:spMkLst>
        </pc:spChg>
      </pc:sldChg>
      <pc:sldChg chg="modSp mod">
        <pc:chgData name="Kishan kanth" userId="8518dc8854b1c469" providerId="LiveId" clId="{D3D6FC1A-D598-4010-BF7E-E5AA6494AD1C}" dt="2023-10-25T15:27:06.697" v="55" actId="12"/>
        <pc:sldMkLst>
          <pc:docMk/>
          <pc:sldMk cId="0" sldId="260"/>
        </pc:sldMkLst>
        <pc:spChg chg="mod">
          <ac:chgData name="Kishan kanth" userId="8518dc8854b1c469" providerId="LiveId" clId="{D3D6FC1A-D598-4010-BF7E-E5AA6494AD1C}" dt="2023-10-25T15:27:06.697" v="55" actId="12"/>
          <ac:spMkLst>
            <pc:docMk/>
            <pc:sldMk cId="0" sldId="260"/>
            <ac:spMk id="4" creationId="{B1A2E5AB-FC8A-AD03-5D62-6190815305CD}"/>
          </ac:spMkLst>
        </pc:spChg>
      </pc:sldChg>
      <pc:sldChg chg="addSp delSp modSp mod">
        <pc:chgData name="Kishan kanth" userId="8518dc8854b1c469" providerId="LiveId" clId="{D3D6FC1A-D598-4010-BF7E-E5AA6494AD1C}" dt="2023-10-25T15:43:29.725" v="296" actId="1076"/>
        <pc:sldMkLst>
          <pc:docMk/>
          <pc:sldMk cId="0" sldId="262"/>
        </pc:sldMkLst>
        <pc:spChg chg="mod">
          <ac:chgData name="Kishan kanth" userId="8518dc8854b1c469" providerId="LiveId" clId="{D3D6FC1A-D598-4010-BF7E-E5AA6494AD1C}" dt="2023-10-25T15:42:02.759" v="284" actId="207"/>
          <ac:spMkLst>
            <pc:docMk/>
            <pc:sldMk cId="0" sldId="262"/>
            <ac:spMk id="12" creationId="{7538CFBE-C6DE-5E78-E2C8-79BC5226A3E8}"/>
          </ac:spMkLst>
        </pc:spChg>
        <pc:picChg chg="del">
          <ac:chgData name="Kishan kanth" userId="8518dc8854b1c469" providerId="LiveId" clId="{D3D6FC1A-D598-4010-BF7E-E5AA6494AD1C}" dt="2023-10-25T15:41:23.978" v="280" actId="478"/>
          <ac:picMkLst>
            <pc:docMk/>
            <pc:sldMk cId="0" sldId="262"/>
            <ac:picMk id="3" creationId="{8D5F269C-53C1-41B6-96FF-187CC335829F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4" creationId="{EB953276-DAB2-860B-EC67-EC5A473C1BC8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6" creationId="{4BC3D90F-F105-FFB5-8A32-409F66125BBF}"/>
          </ac:picMkLst>
        </pc:picChg>
        <pc:picChg chg="add mod">
          <ac:chgData name="Kishan kanth" userId="8518dc8854b1c469" providerId="LiveId" clId="{D3D6FC1A-D598-4010-BF7E-E5AA6494AD1C}" dt="2023-10-25T15:43:26.248" v="295" actId="1076"/>
          <ac:picMkLst>
            <pc:docMk/>
            <pc:sldMk cId="0" sldId="262"/>
            <ac:picMk id="8" creationId="{C04E5B15-0635-747C-38C7-DAD417EBE74C}"/>
          </ac:picMkLst>
        </pc:picChg>
        <pc:picChg chg="add mod">
          <ac:chgData name="Kishan kanth" userId="8518dc8854b1c469" providerId="LiveId" clId="{D3D6FC1A-D598-4010-BF7E-E5AA6494AD1C}" dt="2023-10-25T15:43:29.725" v="296" actId="1076"/>
          <ac:picMkLst>
            <pc:docMk/>
            <pc:sldMk cId="0" sldId="262"/>
            <ac:picMk id="10" creationId="{47B9977F-4DA5-71EC-9C69-F9F0AD6E07BD}"/>
          </ac:picMkLst>
        </pc:picChg>
      </pc:sldChg>
      <pc:sldChg chg="modSp mod">
        <pc:chgData name="Kishan kanth" userId="8518dc8854b1c469" providerId="LiveId" clId="{D3D6FC1A-D598-4010-BF7E-E5AA6494AD1C}" dt="2023-10-25T15:30:05.162" v="69" actId="20577"/>
        <pc:sldMkLst>
          <pc:docMk/>
          <pc:sldMk cId="0" sldId="263"/>
        </pc:sldMkLst>
        <pc:spChg chg="mod">
          <ac:chgData name="Kishan kanth" userId="8518dc8854b1c469" providerId="LiveId" clId="{D3D6FC1A-D598-4010-BF7E-E5AA6494AD1C}" dt="2023-10-25T15:30:05.162" v="69" actId="2057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delAnim modAnim">
        <pc:chgData name="Kishan kanth" userId="8518dc8854b1c469" providerId="LiveId" clId="{D3D6FC1A-D598-4010-BF7E-E5AA6494AD1C}" dt="2023-10-25T15:59:44.472" v="321" actId="14100"/>
        <pc:sldMkLst>
          <pc:docMk/>
          <pc:sldMk cId="0" sldId="264"/>
        </pc:sldMkLst>
        <pc:spChg chg="add del mod">
          <ac:chgData name="Kishan kanth" userId="8518dc8854b1c469" providerId="LiveId" clId="{D3D6FC1A-D598-4010-BF7E-E5AA6494AD1C}" dt="2023-10-25T15:58:54.769" v="317" actId="478"/>
          <ac:spMkLst>
            <pc:docMk/>
            <pc:sldMk cId="0" sldId="264"/>
            <ac:spMk id="8" creationId="{5BA377F7-025D-4CF6-3D16-6AD56D5749AA}"/>
          </ac:spMkLst>
        </pc:spChg>
        <pc:spChg chg="add mod">
          <ac:chgData name="Kishan kanth" userId="8518dc8854b1c469" providerId="LiveId" clId="{D3D6FC1A-D598-4010-BF7E-E5AA6494AD1C}" dt="2023-10-25T15:59:44.472" v="321" actId="14100"/>
          <ac:spMkLst>
            <pc:docMk/>
            <pc:sldMk cId="0" sldId="264"/>
            <ac:spMk id="9" creationId="{60093618-D397-4B8F-7CB9-3012C99A6AC7}"/>
          </ac:spMkLst>
        </pc:spChg>
        <pc:picChg chg="add mod">
          <ac:chgData name="Kishan kanth" userId="8518dc8854b1c469" providerId="LiveId" clId="{D3D6FC1A-D598-4010-BF7E-E5AA6494AD1C}" dt="2023-10-25T15:58:27.883" v="315" actId="1076"/>
          <ac:picMkLst>
            <pc:docMk/>
            <pc:sldMk cId="0" sldId="264"/>
            <ac:picMk id="6" creationId="{6E61D1D6-18EF-02AA-160F-7F2882DB3260}"/>
          </ac:picMkLst>
        </pc:picChg>
        <pc:picChg chg="del">
          <ac:chgData name="Kishan kanth" userId="8518dc8854b1c469" providerId="LiveId" clId="{D3D6FC1A-D598-4010-BF7E-E5AA6494AD1C}" dt="2023-10-25T15:53:46.291" v="303" actId="478"/>
          <ac:picMkLst>
            <pc:docMk/>
            <pc:sldMk cId="0" sldId="264"/>
            <ac:picMk id="7" creationId="{1C275B40-E7C2-C8D0-3E88-058074C6BFEC}"/>
          </ac:picMkLst>
        </pc:picChg>
      </pc:sldChg>
      <pc:sldChg chg="addSp modSp mod">
        <pc:chgData name="Kishan kanth" userId="8518dc8854b1c469" providerId="LiveId" clId="{D3D6FC1A-D598-4010-BF7E-E5AA6494AD1C}" dt="2023-10-25T15:38:00.312" v="279" actId="1076"/>
        <pc:sldMkLst>
          <pc:docMk/>
          <pc:sldMk cId="2125304535" sldId="266"/>
        </pc:sldMkLst>
        <pc:spChg chg="add mod">
          <ac:chgData name="Kishan kanth" userId="8518dc8854b1c469" providerId="LiveId" clId="{D3D6FC1A-D598-4010-BF7E-E5AA6494AD1C}" dt="2023-10-25T15:38:00.312" v="279" actId="1076"/>
          <ac:spMkLst>
            <pc:docMk/>
            <pc:sldMk cId="2125304535" sldId="266"/>
            <ac:spMk id="3" creationId="{782D63DE-B284-A9B2-1ED2-F1CBEE4AA220}"/>
          </ac:spMkLst>
        </pc:spChg>
        <pc:spChg chg="mod">
          <ac:chgData name="Kishan kanth" userId="8518dc8854b1c469" providerId="LiveId" clId="{D3D6FC1A-D598-4010-BF7E-E5AA6494AD1C}" dt="2023-10-25T15:37:54.234" v="278" actId="14100"/>
          <ac:spMkLst>
            <pc:docMk/>
            <pc:sldMk cId="2125304535" sldId="266"/>
            <ac:spMk id="6" creationId="{076E544A-091C-70B8-8ECC-A23DF365892D}"/>
          </ac:spMkLst>
        </pc:spChg>
      </pc:sldChg>
      <pc:sldChg chg="addSp delSp modSp mod">
        <pc:chgData name="Kishan kanth" userId="8518dc8854b1c469" providerId="LiveId" clId="{D3D6FC1A-D598-4010-BF7E-E5AA6494AD1C}" dt="2023-10-25T15:50:36.444" v="302" actId="1076"/>
        <pc:sldMkLst>
          <pc:docMk/>
          <pc:sldMk cId="1342657093" sldId="267"/>
        </pc:sldMkLst>
        <pc:picChg chg="del">
          <ac:chgData name="Kishan kanth" userId="8518dc8854b1c469" providerId="LiveId" clId="{D3D6FC1A-D598-4010-BF7E-E5AA6494AD1C}" dt="2023-10-25T15:49:56.983" v="297" actId="478"/>
          <ac:picMkLst>
            <pc:docMk/>
            <pc:sldMk cId="1342657093" sldId="267"/>
            <ac:picMk id="3" creationId="{9051EC68-BE18-6638-034C-1F1A074B192F}"/>
          </ac:picMkLst>
        </pc:picChg>
        <pc:picChg chg="add mod">
          <ac:chgData name="Kishan kanth" userId="8518dc8854b1c469" providerId="LiveId" clId="{D3D6FC1A-D598-4010-BF7E-E5AA6494AD1C}" dt="2023-10-25T15:50:36.444" v="302" actId="1076"/>
          <ac:picMkLst>
            <pc:docMk/>
            <pc:sldMk cId="1342657093" sldId="267"/>
            <ac:picMk id="5" creationId="{C16A7DB7-6A64-72CE-E9E9-28DA19B9C039}"/>
          </ac:picMkLst>
        </pc:picChg>
      </pc:sldChg>
    </pc:docChg>
  </pc:docChgLst>
  <pc:docChgLst>
    <pc:chgData name="Kishan kanth" userId="8518dc8854b1c469" providerId="LiveId" clId="{A34027DB-B597-40B8-9A56-2C1538E9E0E7}"/>
    <pc:docChg chg="undo redo custSel addSld delSld modSld modMainMaster">
      <pc:chgData name="Kishan kanth" userId="8518dc8854b1c469" providerId="LiveId" clId="{A34027DB-B597-40B8-9A56-2C1538E9E0E7}" dt="2023-10-15T08:49:45.485" v="392" actId="207"/>
      <pc:docMkLst>
        <pc:docMk/>
      </pc:docMkLst>
      <pc:sldChg chg="modSp mod">
        <pc:chgData name="Kishan kanth" userId="8518dc8854b1c469" providerId="LiveId" clId="{A34027DB-B597-40B8-9A56-2C1538E9E0E7}" dt="2023-10-15T08:45:56.305" v="360" actId="207"/>
        <pc:sldMkLst>
          <pc:docMk/>
          <pc:sldMk cId="0" sldId="256"/>
        </pc:sldMkLst>
        <pc:spChg chg="mod">
          <ac:chgData name="Kishan kanth" userId="8518dc8854b1c469" providerId="LiveId" clId="{A34027DB-B597-40B8-9A56-2C1538E9E0E7}" dt="2023-10-15T06:07:08.089" v="13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5:56.305" v="360" actId="207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A34027DB-B597-40B8-9A56-2C1538E9E0E7}" dt="2023-10-15T08:47:11.755" v="371" actId="207"/>
        <pc:sldMkLst>
          <pc:docMk/>
          <pc:sldMk cId="0" sldId="257"/>
        </pc:sldMkLst>
        <pc:spChg chg="mod">
          <ac:chgData name="Kishan kanth" userId="8518dc8854b1c469" providerId="LiveId" clId="{A34027DB-B597-40B8-9A56-2C1538E9E0E7}" dt="2023-10-15T08:47:11.755" v="371" actId="207"/>
          <ac:spMkLst>
            <pc:docMk/>
            <pc:sldMk cId="0" sldId="257"/>
            <ac:spMk id="5" creationId="{1A6136CC-5DE8-E857-EAC5-E4C927F953CE}"/>
          </ac:spMkLst>
        </pc:spChg>
      </pc:sldChg>
      <pc:sldChg chg="delSp modSp mod">
        <pc:chgData name="Kishan kanth" userId="8518dc8854b1c469" providerId="LiveId" clId="{A34027DB-B597-40B8-9A56-2C1538E9E0E7}" dt="2023-10-15T08:47:52.146" v="376" actId="207"/>
        <pc:sldMkLst>
          <pc:docMk/>
          <pc:sldMk cId="0" sldId="259"/>
        </pc:sldMkLst>
        <pc:spChg chg="mod">
          <ac:chgData name="Kishan kanth" userId="8518dc8854b1c469" providerId="LiveId" clId="{A34027DB-B597-40B8-9A56-2C1538E9E0E7}" dt="2023-10-15T06:09:06.880" v="17" actId="1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7:52.146" v="376" actId="207"/>
          <ac:spMkLst>
            <pc:docMk/>
            <pc:sldMk cId="0" sldId="259"/>
            <ac:spMk id="5" creationId="{3ADC178D-27FB-500B-81EB-26D924591B62}"/>
          </ac:spMkLst>
        </pc:spChg>
        <pc:picChg chg="del">
          <ac:chgData name="Kishan kanth" userId="8518dc8854b1c469" providerId="LiveId" clId="{A34027DB-B597-40B8-9A56-2C1538E9E0E7}" dt="2023-10-15T06:09:10.715" v="18" actId="478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A34027DB-B597-40B8-9A56-2C1538E9E0E7}" dt="2023-10-15T08:48:37.895" v="384" actId="207"/>
        <pc:sldMkLst>
          <pc:docMk/>
          <pc:sldMk cId="0" sldId="260"/>
        </pc:sldMkLst>
        <pc:spChg chg="mod">
          <ac:chgData name="Kishan kanth" userId="8518dc8854b1c469" providerId="LiveId" clId="{A34027DB-B597-40B8-9A56-2C1538E9E0E7}" dt="2023-10-15T06:15:33.747" v="73" actId="1076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8:48:37.895" v="384" actId="207"/>
          <ac:spMkLst>
            <pc:docMk/>
            <pc:sldMk cId="0" sldId="260"/>
            <ac:spMk id="4" creationId="{B1A2E5AB-FC8A-AD03-5D62-6190815305CD}"/>
          </ac:spMkLst>
        </pc:spChg>
        <pc:picChg chg="del">
          <ac:chgData name="Kishan kanth" userId="8518dc8854b1c469" providerId="LiveId" clId="{A34027DB-B597-40B8-9A56-2C1538E9E0E7}" dt="2023-10-15T06:11:20.780" v="38" actId="478"/>
          <ac:picMkLst>
            <pc:docMk/>
            <pc:sldMk cId="0" sldId="260"/>
            <ac:picMk id="2" creationId="{025E398B-606C-8ABD-0997-A8D8671F0673}"/>
          </ac:picMkLst>
        </pc:picChg>
      </pc:sldChg>
      <pc:sldChg chg="modSp mod">
        <pc:chgData name="Kishan kanth" userId="8518dc8854b1c469" providerId="LiveId" clId="{A34027DB-B597-40B8-9A56-2C1538E9E0E7}" dt="2023-10-15T08:48:56.945" v="385" actId="207"/>
        <pc:sldMkLst>
          <pc:docMk/>
          <pc:sldMk cId="0" sldId="262"/>
        </pc:sldMkLst>
        <pc:spChg chg="mod">
          <ac:chgData name="Kishan kanth" userId="8518dc8854b1c469" providerId="LiveId" clId="{A34027DB-B597-40B8-9A56-2C1538E9E0E7}" dt="2023-10-15T08:48:56.945" v="385" actId="207"/>
          <ac:spMkLst>
            <pc:docMk/>
            <pc:sldMk cId="0" sldId="262"/>
            <ac:spMk id="12" creationId="{7538CFBE-C6DE-5E78-E2C8-79BC5226A3E8}"/>
          </ac:spMkLst>
        </pc:spChg>
        <pc:picChg chg="mod">
          <ac:chgData name="Kishan kanth" userId="8518dc8854b1c469" providerId="LiveId" clId="{A34027DB-B597-40B8-9A56-2C1538E9E0E7}" dt="2023-10-15T06:44:01.185" v="323" actId="1036"/>
          <ac:picMkLst>
            <pc:docMk/>
            <pc:sldMk cId="0" sldId="262"/>
            <ac:picMk id="3" creationId="{8D5F269C-53C1-41B6-96FF-187CC335829F}"/>
          </ac:picMkLst>
        </pc:picChg>
      </pc:sldChg>
      <pc:sldChg chg="addSp modSp mod">
        <pc:chgData name="Kishan kanth" userId="8518dc8854b1c469" providerId="LiveId" clId="{A34027DB-B597-40B8-9A56-2C1538E9E0E7}" dt="2023-10-15T08:49:38.576" v="391" actId="207"/>
        <pc:sldMkLst>
          <pc:docMk/>
          <pc:sldMk cId="0" sldId="263"/>
        </pc:sldMkLst>
        <pc:spChg chg="add mod">
          <ac:chgData name="Kishan kanth" userId="8518dc8854b1c469" providerId="LiveId" clId="{A34027DB-B597-40B8-9A56-2C1538E9E0E7}" dt="2023-10-15T08:49:33.198" v="390" actId="207"/>
          <ac:spMkLst>
            <pc:docMk/>
            <pc:sldMk cId="0" sldId="263"/>
            <ac:spMk id="2" creationId="{78A2EC19-78BA-B400-4C42-164F222D159F}"/>
          </ac:spMkLst>
        </pc:spChg>
        <pc:spChg chg="mod">
          <ac:chgData name="Kishan kanth" userId="8518dc8854b1c469" providerId="LiveId" clId="{A34027DB-B597-40B8-9A56-2C1538E9E0E7}" dt="2023-10-15T08:49:12.759" v="387" actId="207"/>
          <ac:spMkLst>
            <pc:docMk/>
            <pc:sldMk cId="0" sldId="263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6:30:17.965" v="193" actId="14100"/>
          <ac:spMkLst>
            <pc:docMk/>
            <pc:sldMk cId="0" sldId="263"/>
            <ac:spMk id="4" creationId="{2CCB5564-D9A5-5E02-EE35-2C6BBCA13781}"/>
          </ac:spMkLst>
        </pc:spChg>
        <pc:spChg chg="add mod">
          <ac:chgData name="Kishan kanth" userId="8518dc8854b1c469" providerId="LiveId" clId="{A34027DB-B597-40B8-9A56-2C1538E9E0E7}" dt="2023-10-15T08:49:38.576" v="391" actId="207"/>
          <ac:spMkLst>
            <pc:docMk/>
            <pc:sldMk cId="0" sldId="263"/>
            <ac:spMk id="5" creationId="{DD6962E9-999F-10EF-F663-64373AF07003}"/>
          </ac:spMkLst>
        </pc:spChg>
        <pc:spChg chg="add mod">
          <ac:chgData name="Kishan kanth" userId="8518dc8854b1c469" providerId="LiveId" clId="{A34027DB-B597-40B8-9A56-2C1538E9E0E7}" dt="2023-10-15T06:32:06.485" v="217" actId="20577"/>
          <ac:spMkLst>
            <pc:docMk/>
            <pc:sldMk cId="0" sldId="263"/>
            <ac:spMk id="6" creationId="{6DABC2BA-1C79-2F00-538D-443A0FB83BDE}"/>
          </ac:spMkLst>
        </pc:spChg>
        <pc:spChg chg="mod">
          <ac:chgData name="Kishan kanth" userId="8518dc8854b1c469" providerId="LiveId" clId="{A34027DB-B597-40B8-9A56-2C1538E9E0E7}" dt="2023-10-15T08:49:29.331" v="389" actId="20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modAnim">
        <pc:chgData name="Kishan kanth" userId="8518dc8854b1c469" providerId="LiveId" clId="{A34027DB-B597-40B8-9A56-2C1538E9E0E7}" dt="2023-10-15T08:49:45.485" v="392" actId="207"/>
        <pc:sldMkLst>
          <pc:docMk/>
          <pc:sldMk cId="0" sldId="264"/>
        </pc:sldMkLst>
        <pc:spChg chg="mod">
          <ac:chgData name="Kishan kanth" userId="8518dc8854b1c469" providerId="LiveId" clId="{A34027DB-B597-40B8-9A56-2C1538E9E0E7}" dt="2023-10-15T08:49:45.485" v="392" actId="207"/>
          <ac:spMkLst>
            <pc:docMk/>
            <pc:sldMk cId="0" sldId="264"/>
            <ac:spMk id="5" creationId="{00000000-0000-0000-0000-000000000000}"/>
          </ac:spMkLst>
        </pc:spChg>
        <pc:spChg chg="del mod">
          <ac:chgData name="Kishan kanth" userId="8518dc8854b1c469" providerId="LiveId" clId="{A34027DB-B597-40B8-9A56-2C1538E9E0E7}" dt="2023-10-15T06:24:58.092" v="92"/>
          <ac:spMkLst>
            <pc:docMk/>
            <pc:sldMk cId="0" sldId="264"/>
            <ac:spMk id="6" creationId="{00000000-0000-0000-0000-000000000000}"/>
          </ac:spMkLst>
        </pc:spChg>
        <pc:picChg chg="add mod">
          <ac:chgData name="Kishan kanth" userId="8518dc8854b1c469" providerId="LiveId" clId="{A34027DB-B597-40B8-9A56-2C1538E9E0E7}" dt="2023-10-15T06:24:09.798" v="90" actId="1076"/>
          <ac:picMkLst>
            <pc:docMk/>
            <pc:sldMk cId="0" sldId="264"/>
            <ac:picMk id="7" creationId="{1C275B40-E7C2-C8D0-3E88-058074C6BFEC}"/>
          </ac:picMkLst>
        </pc:picChg>
      </pc:sldChg>
      <pc:sldChg chg="del">
        <pc:chgData name="Kishan kanth" userId="8518dc8854b1c469" providerId="LiveId" clId="{A34027DB-B597-40B8-9A56-2C1538E9E0E7}" dt="2023-10-15T06:44:39.567" v="326" actId="47"/>
        <pc:sldMkLst>
          <pc:docMk/>
          <pc:sldMk cId="0" sldId="265"/>
        </pc:sldMkLst>
      </pc:sldChg>
      <pc:sldChg chg="addSp modSp new mod">
        <pc:chgData name="Kishan kanth" userId="8518dc8854b1c469" providerId="LiveId" clId="{A34027DB-B597-40B8-9A56-2C1538E9E0E7}" dt="2023-10-15T08:49:02.548" v="386" actId="207"/>
        <pc:sldMkLst>
          <pc:docMk/>
          <pc:sldMk cId="1342657093" sldId="267"/>
        </pc:sldMkLst>
        <pc:spChg chg="add mod">
          <ac:chgData name="Kishan kanth" userId="8518dc8854b1c469" providerId="LiveId" clId="{A34027DB-B597-40B8-9A56-2C1538E9E0E7}" dt="2023-10-15T08:49:02.548" v="386" actId="207"/>
          <ac:spMkLst>
            <pc:docMk/>
            <pc:sldMk cId="1342657093" sldId="267"/>
            <ac:spMk id="4" creationId="{8EAAC77A-C6AC-B30E-2D64-3F2DFB60745D}"/>
          </ac:spMkLst>
        </pc:spChg>
        <pc:picChg chg="add mod">
          <ac:chgData name="Kishan kanth" userId="8518dc8854b1c469" providerId="LiveId" clId="{A34027DB-B597-40B8-9A56-2C1538E9E0E7}" dt="2023-10-15T06:37:34.759" v="227" actId="14100"/>
          <ac:picMkLst>
            <pc:docMk/>
            <pc:sldMk cId="1342657093" sldId="267"/>
            <ac:picMk id="3" creationId="{9051EC68-BE18-6638-034C-1F1A074B192F}"/>
          </ac:picMkLst>
        </pc:picChg>
      </pc:sldChg>
      <pc:sldChg chg="addSp modSp new mod">
        <pc:chgData name="Kishan kanth" userId="8518dc8854b1c469" providerId="LiveId" clId="{A34027DB-B597-40B8-9A56-2C1538E9E0E7}" dt="2023-10-15T06:45:33.782" v="354" actId="122"/>
        <pc:sldMkLst>
          <pc:docMk/>
          <pc:sldMk cId="3268815123" sldId="268"/>
        </pc:sldMkLst>
        <pc:spChg chg="add mod">
          <ac:chgData name="Kishan kanth" userId="8518dc8854b1c469" providerId="LiveId" clId="{A34027DB-B597-40B8-9A56-2C1538E9E0E7}" dt="2023-10-15T06:45:33.782" v="354" actId="122"/>
          <ac:spMkLst>
            <pc:docMk/>
            <pc:sldMk cId="3268815123" sldId="268"/>
            <ac:spMk id="2" creationId="{3D9C8883-954F-8FBE-4CD1-7CB640E44EFC}"/>
          </ac:spMkLst>
        </pc:spChg>
      </pc:sldChg>
      <pc:sldMasterChg chg="delSldLayout modSldLayout">
        <pc:chgData name="Kishan kanth" userId="8518dc8854b1c469" providerId="LiveId" clId="{A34027DB-B597-40B8-9A56-2C1538E9E0E7}" dt="2023-10-15T06:44:39.567" v="326" actId="47"/>
        <pc:sldMasterMkLst>
          <pc:docMk/>
          <pc:sldMasterMk cId="331879489" sldId="2147483666"/>
        </pc:sldMasterMkLst>
        <pc:sldLayoutChg chg="delSp del">
          <pc:chgData name="Kishan kanth" userId="8518dc8854b1c469" providerId="LiveId" clId="{A34027DB-B597-40B8-9A56-2C1538E9E0E7}" dt="2023-10-15T06:44:39.567" v="326" actId="47"/>
          <pc:sldLayoutMkLst>
            <pc:docMk/>
            <pc:sldMasterMk cId="331879489" sldId="2147483666"/>
            <pc:sldLayoutMk cId="115845099" sldId="2147483684"/>
          </pc:sldLayoutMkLst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6" creationId="{00000000-0000-0000-0000-000000000000}"/>
            </ac:spMkLst>
          </pc:spChg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7" creationId="{00000000-0000-0000-0000-000000000000}"/>
            </ac:spMkLst>
          </pc:sp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8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9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0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1" creationId="{00000000-0000-0000-0000-000000000000}"/>
            </ac:picMkLst>
          </pc:picChg>
        </pc:sldLayoutChg>
      </pc:sldMaster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5"/>
            <a:ext cx="5047173" cy="208664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7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90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103948" y="2161442"/>
            <a:ext cx="4163049" cy="196116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7812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89" y="2738147"/>
            <a:ext cx="5047174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5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6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4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7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9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1793541"/>
            <a:ext cx="1944983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1530125"/>
            <a:ext cx="2308666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1486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3181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1795404" y="1203325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COMPUTER SCIENCE AND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1843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name : </a:t>
            </a:r>
            <a:r>
              <a:rPr lang="en-US" sz="1200" spc="-5" dirty="0">
                <a:latin typeface="Times New Roman"/>
                <a:cs typeface="Times New Roman"/>
              </a:rPr>
              <a:t>Proj_224782_TEAM_2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NELAPATI</a:t>
            </a:r>
            <a:r>
              <a:rPr lang="en-US" sz="1200" spc="-10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GAYATHRI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NIKSHITHA</a:t>
            </a:r>
            <a:r>
              <a:rPr lang="en-US" sz="1200" spc="-35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PRINCEE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PARV</a:t>
            </a:r>
            <a:r>
              <a:rPr lang="en-US" sz="1200" spc="-5" dirty="0">
                <a:latin typeface="Times New Roman"/>
                <a:cs typeface="Times New Roman"/>
              </a:rPr>
              <a:t>A</a:t>
            </a:r>
            <a:r>
              <a:rPr lang="en-US" sz="1200" dirty="0">
                <a:latin typeface="Times New Roman"/>
                <a:cs typeface="Times New Roman"/>
              </a:rPr>
              <a:t>T</a:t>
            </a:r>
            <a:r>
              <a:rPr lang="en-US" sz="1200" spc="-5" dirty="0">
                <a:latin typeface="Times New Roman"/>
                <a:cs typeface="Times New Roman"/>
              </a:rPr>
              <a:t>H</a:t>
            </a:r>
            <a:r>
              <a:rPr lang="en-US" sz="1200" dirty="0">
                <a:latin typeface="Times New Roman"/>
                <a:cs typeface="Times New Roman"/>
              </a:rPr>
              <a:t>ARED</a:t>
            </a:r>
            <a:r>
              <a:rPr lang="en-US" sz="1200" spc="-5" dirty="0">
                <a:latin typeface="Times New Roman"/>
                <a:cs typeface="Times New Roman"/>
              </a:rPr>
              <a:t>D</a:t>
            </a:r>
            <a:r>
              <a:rPr lang="en-US" sz="1200" dirty="0">
                <a:latin typeface="Times New Roman"/>
                <a:cs typeface="Times New Roman"/>
              </a:rPr>
              <a:t>Y  </a:t>
            </a:r>
            <a:r>
              <a:rPr lang="en-US" sz="1200" spc="-5" dirty="0">
                <a:latin typeface="Times New Roman"/>
                <a:cs typeface="Times New Roman"/>
              </a:rPr>
              <a:t>CHARMILA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PASUPUL</a:t>
            </a:r>
            <a:r>
              <a:rPr lang="en-US" sz="1200" spc="-5" dirty="0">
                <a:latin typeface="Times New Roman"/>
                <a:cs typeface="Times New Roman"/>
              </a:rPr>
              <a:t>ET</a:t>
            </a:r>
            <a:r>
              <a:rPr lang="en-US" sz="1200" dirty="0">
                <a:latin typeface="Times New Roman"/>
                <a:cs typeface="Times New Roman"/>
              </a:rPr>
              <a:t>I  </a:t>
            </a:r>
            <a:r>
              <a:rPr lang="en-US" sz="1200" spc="-5" dirty="0">
                <a:latin typeface="Times New Roman"/>
                <a:cs typeface="Times New Roman"/>
              </a:rPr>
              <a:t>MRUDHULA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D63DE-B284-A9B2-1ED2-F1CBEE4AA220}"/>
              </a:ext>
            </a:extLst>
          </p:cNvPr>
          <p:cNvSpPr txBox="1"/>
          <p:nvPr/>
        </p:nvSpPr>
        <p:spPr>
          <a:xfrm>
            <a:off x="3105150" y="2117725"/>
            <a:ext cx="16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(113321104066)</a:t>
            </a:r>
          </a:p>
          <a:p>
            <a:r>
              <a:rPr lang="en-US" sz="1200" dirty="0"/>
              <a:t>(113321104067)</a:t>
            </a:r>
          </a:p>
          <a:p>
            <a:r>
              <a:rPr lang="en-US" sz="1200" dirty="0"/>
              <a:t>(113321104070)</a:t>
            </a:r>
          </a:p>
          <a:p>
            <a:r>
              <a:rPr lang="en-US" sz="1200" dirty="0"/>
              <a:t>(113321104071)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203</TotalTime>
  <Words>909</Words>
  <Application>Microsoft Office PowerPoint</Application>
  <PresentationFormat>Custom</PresentationFormat>
  <Paragraphs>94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Implementation and Simulation (Watch the simulation video below)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Kishan kanth</cp:lastModifiedBy>
  <cp:revision>16</cp:revision>
  <dcterms:created xsi:type="dcterms:W3CDTF">2023-09-29T12:55:44Z</dcterms:created>
  <dcterms:modified xsi:type="dcterms:W3CDTF">2023-10-25T16:34:18Z</dcterms:modified>
</cp:coreProperties>
</file>